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56" r:id="rId4"/>
    <p:sldId id="260" r:id="rId5"/>
    <p:sldId id="25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4"/>
    <p:restoredTop sz="94681"/>
  </p:normalViewPr>
  <p:slideViewPr>
    <p:cSldViewPr snapToGrid="0" snapToObjects="1">
      <p:cViewPr varScale="1">
        <p:scale>
          <a:sx n="126" d="100"/>
          <a:sy n="126" d="100"/>
        </p:scale>
        <p:origin x="3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132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54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28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16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90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339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82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83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377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08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122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6F9E2-BEE6-AD45-A618-5A66205C6E60}" type="datetimeFigureOut">
              <a:rPr kumimoji="1" lang="ko-KR" altLang="en-US" smtClean="0"/>
              <a:t>2018-11-08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0D022-D362-2243-B4D2-048B394093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225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Du3JuH5M4E&amp;t=13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351" y="1379886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 dirty="0" smtClean="0"/>
              <a:t>마이크로 프로세스</a:t>
            </a:r>
            <a:endParaRPr kumimoji="1"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4515377" y="3996267"/>
            <a:ext cx="6987645" cy="1388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dirty="0" smtClean="0"/>
              <a:t>중간발표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 algn="r">
              <a:buNone/>
            </a:pPr>
            <a:r>
              <a:rPr lang="en-US" altLang="ko-KR" dirty="0" smtClean="0"/>
              <a:t>2015136034</a:t>
            </a:r>
            <a:r>
              <a:rPr lang="ko-KR" altLang="en-US" dirty="0" smtClean="0"/>
              <a:t> 김재훈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1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9351" y="864589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 smtClean="0"/>
              <a:t>LED </a:t>
            </a:r>
            <a:r>
              <a:rPr kumimoji="1" lang="ko-KR" altLang="en-US" dirty="0" err="1" smtClean="0"/>
              <a:t>아두이노</a:t>
            </a:r>
            <a:r>
              <a:rPr kumimoji="1" lang="ko-KR" altLang="en-US" dirty="0" smtClean="0"/>
              <a:t> 전자 카지노 </a:t>
            </a:r>
            <a:r>
              <a:rPr kumimoji="1" lang="ko-KR" altLang="en-US" dirty="0" err="1" smtClean="0"/>
              <a:t>룰렛</a:t>
            </a:r>
            <a:endParaRPr kumimoji="1"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4515377" y="3996267"/>
            <a:ext cx="6987645" cy="138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ㅁㄴ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5" y="2492947"/>
            <a:ext cx="9049731" cy="36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9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49424" y="434898"/>
            <a:ext cx="5327864" cy="576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400" dirty="0" smtClean="0"/>
              <a:t>작품 구성</a:t>
            </a:r>
            <a:r>
              <a:rPr lang="en-US" altLang="ko-KR" sz="3400" dirty="0" smtClean="0"/>
              <a:t>(</a:t>
            </a:r>
            <a:r>
              <a:rPr lang="ko-KR" altLang="en-US" sz="3400" dirty="0" smtClean="0"/>
              <a:t>중간 발표</a:t>
            </a:r>
            <a:r>
              <a:rPr lang="en-US" altLang="ko-KR" sz="3400" dirty="0" smtClean="0"/>
              <a:t>)</a:t>
            </a:r>
          </a:p>
          <a:p>
            <a:pPr algn="l"/>
            <a:endParaRPr lang="en-US" altLang="ko-KR" dirty="0" smtClean="0"/>
          </a:p>
          <a:p>
            <a:pPr algn="l"/>
            <a:r>
              <a:rPr lang="en-US" altLang="ko-KR" sz="2600" dirty="0" smtClean="0"/>
              <a:t>LED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수</a:t>
            </a:r>
            <a:endParaRPr lang="en-US" altLang="ko-KR" sz="2600" dirty="0"/>
          </a:p>
          <a:p>
            <a:pPr marL="457200" indent="-457200" algn="l">
              <a:buAutoNum type="arabicPeriod"/>
            </a:pPr>
            <a:r>
              <a:rPr lang="ko-KR" altLang="en-US" sz="2000" dirty="0" smtClean="0"/>
              <a:t>짝수 위치 초록색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marL="457200" indent="-457200" algn="l">
              <a:buAutoNum type="arabicPeriod"/>
            </a:pPr>
            <a:r>
              <a:rPr lang="ko-KR" altLang="en-US" sz="2000" dirty="0" smtClean="0"/>
              <a:t>홀수 위치 빨간색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marL="457200" indent="-457200" algn="l">
              <a:buAutoNum type="arabicPeriod"/>
            </a:pPr>
            <a:r>
              <a:rPr lang="en-US" altLang="ko-KR" sz="2000" dirty="0" smtClean="0"/>
              <a:t>0</a:t>
            </a:r>
            <a:r>
              <a:rPr lang="ko-KR" altLang="en-US" sz="2000" dirty="0" smtClean="0"/>
              <a:t>숫자 위치 노란색 </a:t>
            </a:r>
            <a:r>
              <a:rPr lang="en-US" altLang="ko-KR" sz="2000" dirty="0" smtClean="0"/>
              <a:t>LED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marL="457200" indent="-457200" algn="l">
              <a:buAutoNum type="arabicPeriod"/>
            </a:pPr>
            <a:r>
              <a:rPr lang="ko-KR" altLang="en-US" sz="2000" dirty="0" smtClean="0"/>
              <a:t>배팅 금액 표시 파란색 </a:t>
            </a:r>
            <a:r>
              <a:rPr lang="en-US" altLang="ko-KR" sz="2000" dirty="0" smtClean="0"/>
              <a:t>LED 5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algn="l"/>
            <a:r>
              <a:rPr lang="en-US" altLang="ko-KR" sz="2000" dirty="0"/>
              <a:t>	</a:t>
            </a:r>
            <a:r>
              <a:rPr lang="en-US" altLang="ko-KR" sz="2000" dirty="0" smtClean="0"/>
              <a:t>		</a:t>
            </a:r>
            <a:r>
              <a:rPr lang="ko-KR" altLang="en-US" sz="2000" dirty="0" smtClean="0"/>
              <a:t>총</a:t>
            </a:r>
            <a:r>
              <a:rPr lang="en-US" altLang="ko-KR" sz="2000" dirty="0" smtClean="0"/>
              <a:t>18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algn="l"/>
            <a:r>
              <a:rPr lang="ko-KR" altLang="en-US" sz="2600" dirty="0" smtClean="0"/>
              <a:t>버튼 수</a:t>
            </a:r>
            <a:endParaRPr lang="en-US" altLang="ko-KR" sz="2600" dirty="0" smtClean="0"/>
          </a:p>
          <a:p>
            <a:pPr marL="457200" indent="-457200" algn="l">
              <a:buFont typeface="Arial"/>
              <a:buAutoNum type="arabicPeriod"/>
            </a:pPr>
            <a:r>
              <a:rPr lang="ko-KR" altLang="en-US" sz="2000" dirty="0" smtClean="0"/>
              <a:t>시작 버튼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marL="457200" indent="-457200" algn="l">
              <a:buAutoNum type="arabicPeriod"/>
            </a:pPr>
            <a:r>
              <a:rPr lang="ko-KR" altLang="en-US" sz="2000" dirty="0" smtClean="0"/>
              <a:t>각 숫자에 버튼 한개씩 연결 </a:t>
            </a:r>
            <a:r>
              <a:rPr lang="en-US" altLang="ko-KR" sz="2000" dirty="0" smtClean="0"/>
              <a:t>13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marL="457200" indent="-457200" algn="l">
              <a:buAutoNum type="arabicPeriod"/>
            </a:pPr>
            <a:r>
              <a:rPr lang="ko-KR" altLang="en-US" sz="2000" dirty="0" smtClean="0"/>
              <a:t>배팅 금액 </a:t>
            </a:r>
            <a:r>
              <a:rPr lang="en-US" altLang="ko-KR" sz="2000" dirty="0" smtClean="0"/>
              <a:t>UP/DOWN </a:t>
            </a:r>
            <a:r>
              <a:rPr lang="ko-KR" altLang="en-US" sz="2000" dirty="0" smtClean="0"/>
              <a:t>버튼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</a:t>
            </a:r>
            <a:endParaRPr lang="en-US" altLang="ko-KR" sz="2000" dirty="0" smtClean="0"/>
          </a:p>
          <a:p>
            <a:pPr lvl="1" algn="l"/>
            <a:r>
              <a:rPr lang="en-US" altLang="ko-KR" dirty="0" smtClean="0"/>
              <a:t>			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endParaRPr lang="en-US" altLang="ko-KR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977288" y="510139"/>
            <a:ext cx="5327864" cy="5986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400" dirty="0" smtClean="0"/>
              <a:t>작품 구성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최종</a:t>
            </a:r>
            <a:r>
              <a:rPr lang="en-US" altLang="ko-KR" sz="4400" dirty="0" smtClean="0"/>
              <a:t>)</a:t>
            </a:r>
          </a:p>
          <a:p>
            <a:pPr algn="l"/>
            <a:endParaRPr lang="en-US" altLang="ko-KR" dirty="0" smtClean="0"/>
          </a:p>
          <a:p>
            <a:pPr algn="l"/>
            <a:r>
              <a:rPr lang="en-US" altLang="ko-KR" sz="3000" dirty="0" smtClean="0"/>
              <a:t>LED</a:t>
            </a:r>
            <a:r>
              <a:rPr lang="ko-KR" altLang="en-US" sz="3000" dirty="0"/>
              <a:t> </a:t>
            </a:r>
            <a:r>
              <a:rPr lang="ko-KR" altLang="en-US" sz="3000" dirty="0" smtClean="0"/>
              <a:t>수</a:t>
            </a:r>
            <a:endParaRPr lang="en-US" altLang="ko-KR" sz="3000" dirty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짝수 위치 초록색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홀수 위치 빨간색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r>
              <a:rPr lang="en-US" altLang="ko-KR" dirty="0" smtClean="0"/>
              <a:t>0</a:t>
            </a:r>
            <a:r>
              <a:rPr lang="ko-KR" altLang="en-US" dirty="0" smtClean="0"/>
              <a:t>숫자 위치 노란색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배팅 금액 표시 파란색 </a:t>
            </a:r>
            <a:r>
              <a:rPr lang="en-US" altLang="ko-KR" dirty="0" smtClean="0"/>
              <a:t>LED 5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			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17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동일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algn="l"/>
            <a:endParaRPr lang="en-US" altLang="ko-KR" dirty="0" smtClean="0">
              <a:solidFill>
                <a:srgbClr val="FF0000"/>
              </a:solidFill>
            </a:endParaRPr>
          </a:p>
          <a:p>
            <a:pPr algn="l"/>
            <a:r>
              <a:rPr lang="ko-KR" altLang="en-US" sz="3000" dirty="0" smtClean="0"/>
              <a:t>버튼 수</a:t>
            </a:r>
            <a:endParaRPr lang="en-US" altLang="ko-KR" sz="3000" dirty="0" smtClean="0"/>
          </a:p>
          <a:p>
            <a:pPr marL="457200" indent="-457200" algn="l">
              <a:buFont typeface="Arial"/>
              <a:buAutoNum type="arabicPeriod"/>
            </a:pPr>
            <a:r>
              <a:rPr lang="ko-KR" altLang="en-US" dirty="0" smtClean="0"/>
              <a:t>시작 버튼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각 숫자에 버튼 한개씩 연결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배팅 금액 </a:t>
            </a:r>
            <a:r>
              <a:rPr lang="en-US" altLang="ko-KR" dirty="0" smtClean="0"/>
              <a:t>UP/DOWN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457200" indent="-457200" algn="l">
              <a:buAutoNum type="arabicPeriod"/>
            </a:pPr>
            <a:r>
              <a:rPr lang="ko-KR" altLang="en-US" dirty="0" smtClean="0"/>
              <a:t>배팅 확정 </a:t>
            </a:r>
            <a:r>
              <a:rPr lang="en-US" altLang="ko-KR" dirty="0" smtClean="0"/>
              <a:t>ENTER</a:t>
            </a:r>
            <a:r>
              <a:rPr lang="ko-KR" altLang="en-US" dirty="0"/>
              <a:t>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algn="l"/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</a:rPr>
              <a:t>		</a:t>
            </a:r>
            <a:r>
              <a:rPr lang="ko-KR" altLang="en-US" dirty="0" smtClean="0">
                <a:solidFill>
                  <a:srgbClr val="FF0000"/>
                </a:solidFill>
              </a:rPr>
              <a:t>총 </a:t>
            </a:r>
            <a:r>
              <a:rPr lang="en-US" altLang="ko-KR" dirty="0" smtClean="0">
                <a:solidFill>
                  <a:srgbClr val="FF0000"/>
                </a:solidFill>
              </a:rPr>
              <a:t>17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algn="l"/>
            <a:r>
              <a:rPr lang="en-US" altLang="ko-KR" dirty="0" smtClean="0"/>
              <a:t>			</a:t>
            </a:r>
          </a:p>
          <a:p>
            <a:pPr marL="457200" indent="-457200" algn="l">
              <a:buAutoNum type="arabicPeriod"/>
            </a:pPr>
            <a:endParaRPr lang="en-US" altLang="ko-KR" dirty="0" smtClean="0"/>
          </a:p>
          <a:p>
            <a:pPr marL="457200" indent="-457200" algn="l"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176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49424" y="434898"/>
            <a:ext cx="5578122" cy="576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400" dirty="0" smtClean="0"/>
              <a:t>작품 설명</a:t>
            </a:r>
            <a:r>
              <a:rPr lang="en-US" altLang="ko-KR" sz="3400" dirty="0" smtClean="0"/>
              <a:t>(</a:t>
            </a:r>
            <a:r>
              <a:rPr lang="ko-KR" altLang="en-US" sz="3400" dirty="0" smtClean="0"/>
              <a:t>중간 발표</a:t>
            </a:r>
            <a:r>
              <a:rPr lang="en-US" altLang="ko-KR" sz="3400" dirty="0" smtClean="0"/>
              <a:t>)</a:t>
            </a:r>
          </a:p>
          <a:p>
            <a:pPr marL="457200" indent="-457200" algn="l">
              <a:buAutoNum type="arabicPeriod"/>
            </a:pPr>
            <a:endParaRPr lang="en-US" altLang="ko-KR" dirty="0" smtClean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사용자는 각 숫자에 해당하는 버튼을 눌러 배팅이 가능함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배팅 금액은 </a:t>
            </a:r>
            <a:r>
              <a:rPr lang="en-US" altLang="ko-KR" sz="1500" dirty="0" smtClean="0"/>
              <a:t>UP/DOWN</a:t>
            </a:r>
            <a:r>
              <a:rPr lang="ko-KR" altLang="en-US" sz="1500" dirty="0" smtClean="0"/>
              <a:t> 버튼을 사용하여 </a:t>
            </a:r>
            <a:r>
              <a:rPr lang="en-US" altLang="ko-KR" sz="1500" dirty="0" smtClean="0"/>
              <a:t>0~5</a:t>
            </a:r>
            <a:r>
              <a:rPr lang="ko-KR" altLang="en-US" sz="1500" dirty="0" smtClean="0"/>
              <a:t>까지 지정함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시작 버튼을 눌러 결과를 확인함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스핀 시 애니메이션 효과</a:t>
            </a:r>
            <a:r>
              <a:rPr lang="en-US" altLang="ko-KR" sz="1500" dirty="0" smtClean="0"/>
              <a:t>)</a:t>
            </a:r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승리 시 맞춘 </a:t>
            </a:r>
            <a:r>
              <a:rPr lang="en-US" altLang="ko-KR" sz="1500" dirty="0" smtClean="0"/>
              <a:t>LED</a:t>
            </a:r>
            <a:r>
              <a:rPr lang="ko-KR" altLang="en-US" sz="1500" dirty="0" smtClean="0"/>
              <a:t> 점멸 및 애니메이션 효과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카지노 룰에 따른 보상 부여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부여된 보상의 값과 현재 보유 금액은 시리얼 모니터에 출력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dirty="0" smtClean="0"/>
          </a:p>
          <a:p>
            <a:pPr marL="457200" indent="-457200" algn="l">
              <a:buAutoNum type="arabicPeriod"/>
            </a:pP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27546" y="434898"/>
            <a:ext cx="5578122" cy="576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400" dirty="0" smtClean="0"/>
              <a:t>작품 설명</a:t>
            </a:r>
            <a:r>
              <a:rPr lang="en-US" altLang="ko-KR" sz="3400" dirty="0" smtClean="0"/>
              <a:t>(</a:t>
            </a:r>
            <a:r>
              <a:rPr lang="ko-KR" altLang="en-US" sz="3400" dirty="0" smtClean="0"/>
              <a:t>최종</a:t>
            </a:r>
            <a:r>
              <a:rPr lang="en-US" altLang="ko-KR" sz="3400" dirty="0" smtClean="0"/>
              <a:t>)</a:t>
            </a:r>
          </a:p>
          <a:p>
            <a:pPr marL="457200" indent="-457200" algn="l">
              <a:buAutoNum type="arabicPeriod"/>
            </a:pPr>
            <a:endParaRPr lang="en-US" altLang="ko-KR" dirty="0" smtClean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사용자는 각 숫자에 해당하는 버튼을 눌러 배팅이 가능함</a:t>
            </a:r>
            <a:endParaRPr lang="en-US" altLang="ko-KR" sz="1500" dirty="0"/>
          </a:p>
          <a:p>
            <a:pPr algn="l"/>
            <a:r>
              <a:rPr lang="ko-KR" altLang="en-US" sz="1500" dirty="0" smtClean="0"/>
              <a:t>     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 </a:t>
            </a:r>
            <a:r>
              <a:rPr lang="en-US" altLang="ko-KR" sz="1500" dirty="0" smtClean="0">
                <a:solidFill>
                  <a:srgbClr val="FF0000"/>
                </a:solidFill>
              </a:rPr>
              <a:t>(</a:t>
            </a:r>
            <a:r>
              <a:rPr lang="ko-KR" altLang="en-US" sz="1500" dirty="0" smtClean="0">
                <a:solidFill>
                  <a:srgbClr val="FF0000"/>
                </a:solidFill>
              </a:rPr>
              <a:t>기존에는 한명에서 플레이 했지만 최종에는 </a:t>
            </a:r>
            <a:r>
              <a:rPr lang="en-US" altLang="ko-KR" sz="1500" dirty="0" smtClean="0">
                <a:solidFill>
                  <a:srgbClr val="FF0000"/>
                </a:solidFill>
              </a:rPr>
              <a:t>12</a:t>
            </a:r>
            <a:r>
              <a:rPr lang="ko-KR" altLang="en-US" sz="1500" dirty="0" smtClean="0">
                <a:solidFill>
                  <a:srgbClr val="FF0000"/>
                </a:solidFill>
              </a:rPr>
              <a:t>명까지의  </a:t>
            </a:r>
            <a:endParaRPr lang="en-US" altLang="ko-KR" sz="1500" dirty="0" smtClean="0">
              <a:solidFill>
                <a:srgbClr val="FF0000"/>
              </a:solidFill>
            </a:endParaRPr>
          </a:p>
          <a:p>
            <a:pPr algn="l"/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</a:rPr>
              <a:t>      플레이어가 함께 플레이가 가능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배팅 금액은 </a:t>
            </a:r>
            <a:r>
              <a:rPr lang="en-US" altLang="ko-KR" sz="1500" dirty="0" smtClean="0"/>
              <a:t>UP/DOWN</a:t>
            </a:r>
            <a:r>
              <a:rPr lang="ko-KR" altLang="en-US" sz="1500" dirty="0" smtClean="0"/>
              <a:t> 버튼을 사용하여 </a:t>
            </a:r>
            <a:r>
              <a:rPr lang="en-US" altLang="ko-KR" sz="1500" dirty="0" smtClean="0"/>
              <a:t>0~5</a:t>
            </a:r>
            <a:r>
              <a:rPr lang="ko-KR" altLang="en-US" sz="1500" dirty="0" smtClean="0"/>
              <a:t>까지 지정함</a:t>
            </a:r>
            <a:endParaRPr lang="en-US" altLang="ko-KR" sz="1500" dirty="0" smtClean="0"/>
          </a:p>
          <a:p>
            <a:pPr algn="l"/>
            <a:r>
              <a:rPr lang="ko-KR" altLang="en-US" sz="1500" dirty="0"/>
              <a:t> </a:t>
            </a:r>
            <a:r>
              <a:rPr lang="ko-KR" altLang="en-US" sz="1500" dirty="0" smtClean="0"/>
              <a:t>      </a:t>
            </a:r>
            <a:r>
              <a:rPr lang="en-US" altLang="ko-KR" sz="1500" dirty="0" smtClean="0">
                <a:solidFill>
                  <a:srgbClr val="FF0000"/>
                </a:solidFill>
              </a:rPr>
              <a:t>(</a:t>
            </a:r>
            <a:r>
              <a:rPr lang="ko-KR" altLang="en-US" sz="1500" dirty="0" smtClean="0">
                <a:solidFill>
                  <a:srgbClr val="FF0000"/>
                </a:solidFill>
              </a:rPr>
              <a:t>지정 후 </a:t>
            </a:r>
            <a:r>
              <a:rPr lang="en-US" altLang="ko-KR" sz="1500" dirty="0" smtClean="0">
                <a:solidFill>
                  <a:srgbClr val="FF0000"/>
                </a:solidFill>
              </a:rPr>
              <a:t>ENTER</a:t>
            </a:r>
            <a:r>
              <a:rPr lang="ko-KR" altLang="en-US" sz="1500" dirty="0" smtClean="0">
                <a:solidFill>
                  <a:srgbClr val="FF0000"/>
                </a:solidFill>
              </a:rPr>
              <a:t>버튼을 누름으로써 다음 플레이어에게 </a:t>
            </a:r>
            <a:endParaRPr lang="en-US" altLang="ko-KR" sz="1500" dirty="0" smtClean="0">
              <a:solidFill>
                <a:srgbClr val="FF0000"/>
              </a:solidFill>
            </a:endParaRPr>
          </a:p>
          <a:p>
            <a:pPr algn="l"/>
            <a:r>
              <a:rPr lang="ko-KR" altLang="en-US" sz="1500" dirty="0" smtClean="0">
                <a:solidFill>
                  <a:srgbClr val="FF0000"/>
                </a:solidFill>
              </a:rPr>
              <a:t>       베팅 기회를 넘김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시작 버튼을 눌러 결과를 확인함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스핀 시 애니메이션 효과</a:t>
            </a:r>
            <a:r>
              <a:rPr lang="en-US" altLang="ko-KR" sz="1500" dirty="0" smtClean="0"/>
              <a:t>)</a:t>
            </a:r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승리 시 맞춘 </a:t>
            </a:r>
            <a:r>
              <a:rPr lang="en-US" altLang="ko-KR" sz="1500" dirty="0" smtClean="0"/>
              <a:t>LED</a:t>
            </a:r>
            <a:r>
              <a:rPr lang="ko-KR" altLang="en-US" sz="1500" dirty="0" smtClean="0"/>
              <a:t> 점멸 및 애니메이션 효과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카지노 룰에 따른 보상 부여</a:t>
            </a:r>
            <a:endParaRPr lang="en-US" altLang="ko-KR" sz="1500" dirty="0" smtClean="0"/>
          </a:p>
          <a:p>
            <a:pPr marL="457200" indent="-457200" algn="l">
              <a:buFont typeface="Arial" charset="0"/>
              <a:buChar char="•"/>
            </a:pPr>
            <a:endParaRPr lang="en-US" altLang="ko-KR" sz="1500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sz="1500" dirty="0" smtClean="0"/>
              <a:t>부여된 보상의 값과 현재 보유 금액은 시리얼 모니터에 출력</a:t>
            </a:r>
            <a:r>
              <a:rPr lang="en-US" altLang="ko-KR" sz="1500" dirty="0" smtClean="0">
                <a:solidFill>
                  <a:srgbClr val="FF0000"/>
                </a:solidFill>
              </a:rPr>
              <a:t>(</a:t>
            </a:r>
            <a:r>
              <a:rPr lang="ko-KR" altLang="en-US" sz="1500" dirty="0" smtClean="0">
                <a:solidFill>
                  <a:srgbClr val="FF0000"/>
                </a:solidFill>
              </a:rPr>
              <a:t>승자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</a:rPr>
              <a:t>및 승패에 따라 계속해서 플레이어의 보유금액 계산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</a:p>
          <a:p>
            <a:pPr marL="457200" indent="-457200" algn="l">
              <a:buFont typeface="Arial" charset="0"/>
              <a:buChar char="•"/>
            </a:pPr>
            <a:endParaRPr lang="en-US" altLang="ko-KR" dirty="0" smtClean="0"/>
          </a:p>
          <a:p>
            <a:pPr marL="457200" indent="-457200" algn="l"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10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49424" y="434898"/>
            <a:ext cx="4567470" cy="576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시리얼 모니터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965448"/>
            <a:ext cx="4870383" cy="470408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6596233" y="434898"/>
            <a:ext cx="4567470" cy="5765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457200" marR="0" lvl="0" indent="-4572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670117" y="2948156"/>
            <a:ext cx="241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hlinkClick r:id="rId3"/>
              </a:rPr>
              <a:t>최종 결과물</a:t>
            </a:r>
            <a:r>
              <a:rPr kumimoji="1" lang="en-US" altLang="ko-KR" dirty="0" smtClean="0">
                <a:hlinkClick r:id="rId3"/>
              </a:rPr>
              <a:t>(youtube)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36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233</Words>
  <Application>Microsoft Office PowerPoint</Application>
  <PresentationFormat>와이드스크린</PresentationFormat>
  <Paragraphs>72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마이크로 프로세스</vt:lpstr>
      <vt:lpstr>LED 아두이노 전자 카지노 룰렛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마이크로 프로세스</dc:title>
  <dc:creator>Microsoft Office 사용자</dc:creator>
  <cp:lastModifiedBy>Windows 사용자</cp:lastModifiedBy>
  <cp:revision>13</cp:revision>
  <dcterms:created xsi:type="dcterms:W3CDTF">2018-10-29T22:22:45Z</dcterms:created>
  <dcterms:modified xsi:type="dcterms:W3CDTF">2018-11-08T07:39:03Z</dcterms:modified>
</cp:coreProperties>
</file>